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57" r:id="rId3"/>
    <p:sldId id="264" r:id="rId4"/>
    <p:sldId id="262" r:id="rId5"/>
    <p:sldId id="265" r:id="rId6"/>
    <p:sldId id="266" r:id="rId7"/>
    <p:sldId id="268" r:id="rId8"/>
    <p:sldId id="267" r:id="rId9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FF00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605" autoAdjust="0"/>
  </p:normalViewPr>
  <p:slideViewPr>
    <p:cSldViewPr snapToGrid="0">
      <p:cViewPr varScale="1">
        <p:scale>
          <a:sx n="108" d="100"/>
          <a:sy n="108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D8EE9-71CA-4999-BBF2-4B731F558F4F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FE843-AC48-47B6-90D3-623C83AB3C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035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E843-AC48-47B6-90D3-623C83AB3C5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5509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E843-AC48-47B6-90D3-623C83AB3C5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392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E843-AC48-47B6-90D3-623C83AB3C5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66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E843-AC48-47B6-90D3-623C83AB3C5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124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6918" y="47706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2" y="975359"/>
            <a:ext cx="5658640" cy="570627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096" y="2015233"/>
            <a:ext cx="3914470" cy="260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123337"/>
              </p:ext>
            </p:extLst>
          </p:nvPr>
        </p:nvGraphicFramePr>
        <p:xfrm>
          <a:off x="221943" y="822960"/>
          <a:ext cx="11534628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34628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418406" y="29951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2" y="1305513"/>
            <a:ext cx="4350058" cy="256941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/>
          <a:srcRect r="10500"/>
          <a:stretch/>
        </p:blipFill>
        <p:spPr>
          <a:xfrm rot="5400000">
            <a:off x="5102437" y="870809"/>
            <a:ext cx="2568172" cy="3437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2573" y="4083728"/>
            <a:ext cx="3854331" cy="261342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8722" y="4083728"/>
            <a:ext cx="3852908" cy="261342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782" y="4083728"/>
            <a:ext cx="2948808" cy="2613420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H="1" flipV="1">
            <a:off x="1145219" y="2980591"/>
            <a:ext cx="1416949" cy="21240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115715" y="6327816"/>
            <a:ext cx="324128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A</a:t>
            </a:r>
            <a:endParaRPr lang="fr-FR" b="1" dirty="0"/>
          </a:p>
        </p:txBody>
      </p:sp>
      <p:sp>
        <p:nvSpPr>
          <p:cNvPr id="17" name="Rectangle 16"/>
          <p:cNvSpPr/>
          <p:nvPr/>
        </p:nvSpPr>
        <p:spPr>
          <a:xfrm>
            <a:off x="523782" y="6327816"/>
            <a:ext cx="309700" cy="369332"/>
          </a:xfrm>
          <a:prstGeom prst="rect">
            <a:avLst/>
          </a:prstGeom>
          <a:solidFill>
            <a:srgbClr val="FF33CC"/>
          </a:solidFill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B</a:t>
            </a:r>
            <a:endParaRPr lang="fr-FR" b="1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3192" y="1305513"/>
            <a:ext cx="3268404" cy="256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5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765639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8" name="Sous-titre 2"/>
          <p:cNvSpPr>
            <a:spLocks noGrp="1"/>
          </p:cNvSpPr>
          <p:nvPr>
            <p:ph type="subTitle" idx="1"/>
          </p:nvPr>
        </p:nvSpPr>
        <p:spPr>
          <a:xfrm>
            <a:off x="418406" y="29951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6" y="1353191"/>
            <a:ext cx="7749050" cy="315871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44809" y="4926826"/>
            <a:ext cx="2192195" cy="1645001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 flipV="1">
            <a:off x="1101534" y="3551068"/>
            <a:ext cx="2147693" cy="2117826"/>
          </a:xfrm>
          <a:prstGeom prst="straightConnector1">
            <a:avLst/>
          </a:prstGeom>
          <a:ln>
            <a:solidFill>
              <a:srgbClr val="FF00FF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r="8851"/>
          <a:stretch/>
        </p:blipFill>
        <p:spPr>
          <a:xfrm>
            <a:off x="8380520" y="1394471"/>
            <a:ext cx="3128628" cy="5139494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641990" y="4679100"/>
            <a:ext cx="2074675" cy="2140451"/>
          </a:xfrm>
          <a:prstGeom prst="rect">
            <a:avLst/>
          </a:prstGeom>
        </p:spPr>
      </p:pic>
      <p:cxnSp>
        <p:nvCxnSpPr>
          <p:cNvPr id="17" name="Connecteur droit avec flèche 16"/>
          <p:cNvCxnSpPr/>
          <p:nvPr/>
        </p:nvCxnSpPr>
        <p:spPr>
          <a:xfrm flipH="1" flipV="1">
            <a:off x="4749553" y="3021275"/>
            <a:ext cx="4518735" cy="1546045"/>
          </a:xfrm>
          <a:prstGeom prst="straightConnector1">
            <a:avLst/>
          </a:prstGeom>
          <a:ln>
            <a:solidFill>
              <a:srgbClr val="FF33CC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6"/>
          <a:srcRect t="23983" r="13887" b="23498"/>
          <a:stretch/>
        </p:blipFill>
        <p:spPr>
          <a:xfrm>
            <a:off x="4848672" y="4732413"/>
            <a:ext cx="3318784" cy="2054249"/>
          </a:xfrm>
          <a:prstGeom prst="rect">
            <a:avLst/>
          </a:prstGeom>
        </p:spPr>
      </p:pic>
      <p:cxnSp>
        <p:nvCxnSpPr>
          <p:cNvPr id="22" name="Connecteur droit avec flèche 21"/>
          <p:cNvCxnSpPr/>
          <p:nvPr/>
        </p:nvCxnSpPr>
        <p:spPr>
          <a:xfrm flipH="1" flipV="1">
            <a:off x="5185488" y="3452997"/>
            <a:ext cx="1120290" cy="2415975"/>
          </a:xfrm>
          <a:prstGeom prst="straightConnector1">
            <a:avLst/>
          </a:prstGeom>
          <a:ln>
            <a:solidFill>
              <a:srgbClr val="FF00FF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834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5104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3" name="Sous-titre 2"/>
          <p:cNvSpPr>
            <a:spLocks noGrp="1"/>
          </p:cNvSpPr>
          <p:nvPr>
            <p:ph type="subTitle" idx="1"/>
          </p:nvPr>
        </p:nvSpPr>
        <p:spPr>
          <a:xfrm>
            <a:off x="418406" y="29951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21270" b="31832"/>
          <a:stretch/>
        </p:blipFill>
        <p:spPr>
          <a:xfrm>
            <a:off x="1961965" y="1398085"/>
            <a:ext cx="6904330" cy="214839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037610" y="2498480"/>
            <a:ext cx="4819354" cy="261856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3209" y="3886711"/>
            <a:ext cx="5531004" cy="233072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406" y="3886711"/>
            <a:ext cx="2653094" cy="23307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9907" y="2391175"/>
            <a:ext cx="1386204" cy="369332"/>
          </a:xfrm>
          <a:prstGeom prst="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C : Extérieur</a:t>
            </a:r>
            <a:endParaRPr lang="fr-FR" b="1" dirty="0"/>
          </a:p>
        </p:txBody>
      </p:sp>
      <p:cxnSp>
        <p:nvCxnSpPr>
          <p:cNvPr id="8" name="Connecteur droit avec flèche 7"/>
          <p:cNvCxnSpPr/>
          <p:nvPr/>
        </p:nvCxnSpPr>
        <p:spPr>
          <a:xfrm flipV="1">
            <a:off x="6462944" y="3187083"/>
            <a:ext cx="1029809" cy="2077375"/>
          </a:xfrm>
          <a:prstGeom prst="straightConnector1">
            <a:avLst/>
          </a:prstGeom>
          <a:ln>
            <a:solidFill>
              <a:srgbClr val="00FF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6111" y="3143636"/>
            <a:ext cx="1121761" cy="216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8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5104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3" name="Sous-titre 2"/>
          <p:cNvSpPr>
            <a:spLocks noGrp="1"/>
          </p:cNvSpPr>
          <p:nvPr>
            <p:ph type="subTitle" idx="1"/>
          </p:nvPr>
        </p:nvSpPr>
        <p:spPr>
          <a:xfrm>
            <a:off x="418406" y="29951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748919" y="2159950"/>
            <a:ext cx="4677135" cy="350967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58936" y="2153560"/>
            <a:ext cx="4625948" cy="347126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581569" y="2171744"/>
            <a:ext cx="4625949" cy="343489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18405" y="6350477"/>
            <a:ext cx="11338164" cy="369332"/>
          </a:xfrm>
          <a:prstGeom prst="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C : Intérieur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957318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419105"/>
              </p:ext>
            </p:extLst>
          </p:nvPr>
        </p:nvGraphicFramePr>
        <p:xfrm>
          <a:off x="381741" y="822960"/>
          <a:ext cx="11374830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74830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3" name="Sous-titre 2"/>
          <p:cNvSpPr>
            <a:spLocks noGrp="1"/>
          </p:cNvSpPr>
          <p:nvPr>
            <p:ph type="subTitle" idx="1"/>
          </p:nvPr>
        </p:nvSpPr>
        <p:spPr>
          <a:xfrm>
            <a:off x="418406" y="29951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8376" y="1722269"/>
            <a:ext cx="5717219" cy="395056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04" y="1722269"/>
            <a:ext cx="4565943" cy="419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97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09733"/>
              </p:ext>
            </p:extLst>
          </p:nvPr>
        </p:nvGraphicFramePr>
        <p:xfrm>
          <a:off x="381741" y="822960"/>
          <a:ext cx="11374830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74830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 : Extérieur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3" name="Sous-titre 2"/>
          <p:cNvSpPr>
            <a:spLocks noGrp="1"/>
          </p:cNvSpPr>
          <p:nvPr>
            <p:ph type="subTitle" idx="1"/>
          </p:nvPr>
        </p:nvSpPr>
        <p:spPr>
          <a:xfrm>
            <a:off x="418406" y="29951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418405" y="6350477"/>
            <a:ext cx="11338164" cy="36933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E : Intérieur</a:t>
            </a:r>
            <a:endParaRPr lang="fr-FR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801" y="1398084"/>
            <a:ext cx="8258767" cy="277442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147" y="1398085"/>
            <a:ext cx="2920755" cy="277442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7534" y="4288751"/>
            <a:ext cx="5409035" cy="194548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6"/>
          <a:srcRect l="14106"/>
          <a:stretch/>
        </p:blipFill>
        <p:spPr>
          <a:xfrm>
            <a:off x="497148" y="4288751"/>
            <a:ext cx="5717219" cy="194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51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991107"/>
              </p:ext>
            </p:extLst>
          </p:nvPr>
        </p:nvGraphicFramePr>
        <p:xfrm>
          <a:off x="381741" y="822960"/>
          <a:ext cx="11374830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74830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 : Intérieur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3" name="Sous-titre 2"/>
          <p:cNvSpPr>
            <a:spLocks noGrp="1"/>
          </p:cNvSpPr>
          <p:nvPr>
            <p:ph type="subTitle" idx="1"/>
          </p:nvPr>
        </p:nvSpPr>
        <p:spPr>
          <a:xfrm>
            <a:off x="418406" y="299514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SDIS 34 - VAILHAUQUES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663" y="1398085"/>
            <a:ext cx="6104762" cy="506486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06079" y="1373748"/>
            <a:ext cx="5064859" cy="511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295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58</Words>
  <Application>Microsoft Office PowerPoint</Application>
  <PresentationFormat>Grand écran</PresentationFormat>
  <Paragraphs>24</Paragraphs>
  <Slides>8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28</cp:revision>
  <cp:lastPrinted>2025-05-20T07:36:06Z</cp:lastPrinted>
  <dcterms:created xsi:type="dcterms:W3CDTF">2025-05-14T10:32:23Z</dcterms:created>
  <dcterms:modified xsi:type="dcterms:W3CDTF">2025-06-19T13:19:48Z</dcterms:modified>
</cp:coreProperties>
</file>